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image" Target="../media/image-16-9.png"/><Relationship Id="rId10" Type="http://schemas.openxmlformats.org/officeDocument/2006/relationships/image" Target="../media/image-16-10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69864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498848"/>
            <a:ext cx="13267944" cy="10149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940"/>
              </a:lnSpc>
              <a:buNone/>
            </a:pPr>
            <a:r>
              <a:rPr lang="en-US" sz="635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AI Powered Marketing Portfolio</a:t>
            </a:r>
            <a:endParaRPr lang="en-US" sz="6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73168"/>
            <a:ext cx="3145536" cy="175564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936" y="4773168"/>
            <a:ext cx="3145536" cy="175564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773168"/>
            <a:ext cx="3145536" cy="175564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8208" y="4773168"/>
            <a:ext cx="3145536" cy="175564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3776472"/>
            <a:ext cx="13267944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Workflow</a:t>
            </a:r>
            <a:endParaRPr lang="en-US" sz="4600" dirty="0"/>
          </a:p>
        </p:txBody>
      </p:sp>
      <p:sp>
        <p:nvSpPr>
          <p:cNvPr id="9" name="Text 1"/>
          <p:cNvSpPr/>
          <p:nvPr/>
        </p:nvSpPr>
        <p:spPr>
          <a:xfrm>
            <a:off x="950976" y="4919472"/>
            <a:ext cx="26151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User Input</a:t>
            </a:r>
            <a:endParaRPr lang="en-US" sz="2300" dirty="0"/>
          </a:p>
        </p:txBody>
      </p:sp>
      <p:sp>
        <p:nvSpPr>
          <p:cNvPr id="10" name="Text 2"/>
          <p:cNvSpPr/>
          <p:nvPr/>
        </p:nvSpPr>
        <p:spPr>
          <a:xfrm>
            <a:off x="950976" y="5495544"/>
            <a:ext cx="26151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Enter project details</a:t>
            </a:r>
            <a:endParaRPr lang="en-US" sz="1840" dirty="0"/>
          </a:p>
        </p:txBody>
      </p:sp>
      <p:sp>
        <p:nvSpPr>
          <p:cNvPr id="11" name="Text 3"/>
          <p:cNvSpPr/>
          <p:nvPr/>
        </p:nvSpPr>
        <p:spPr>
          <a:xfrm>
            <a:off x="4325112" y="4919472"/>
            <a:ext cx="26151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API Request</a:t>
            </a:r>
            <a:endParaRPr lang="en-US" sz="2300" dirty="0"/>
          </a:p>
        </p:txBody>
      </p:sp>
      <p:sp>
        <p:nvSpPr>
          <p:cNvPr id="12" name="Text 4"/>
          <p:cNvSpPr/>
          <p:nvPr/>
        </p:nvSpPr>
        <p:spPr>
          <a:xfrm>
            <a:off x="4325112" y="5495544"/>
            <a:ext cx="26151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Request sent to /api/generateProposal</a:t>
            </a:r>
            <a:endParaRPr lang="en-US" sz="1840" dirty="0"/>
          </a:p>
        </p:txBody>
      </p:sp>
      <p:sp>
        <p:nvSpPr>
          <p:cNvPr id="13" name="Text 5"/>
          <p:cNvSpPr/>
          <p:nvPr/>
        </p:nvSpPr>
        <p:spPr>
          <a:xfrm>
            <a:off x="7699248" y="4919472"/>
            <a:ext cx="26151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AI Processing</a:t>
            </a:r>
            <a:endParaRPr lang="en-US" sz="2300" dirty="0"/>
          </a:p>
        </p:txBody>
      </p:sp>
      <p:sp>
        <p:nvSpPr>
          <p:cNvPr id="14" name="Text 6"/>
          <p:cNvSpPr/>
          <p:nvPr/>
        </p:nvSpPr>
        <p:spPr>
          <a:xfrm>
            <a:off x="7699248" y="5495544"/>
            <a:ext cx="26151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Backend calls AI API, generating a tailored outline</a:t>
            </a:r>
            <a:endParaRPr lang="en-US" sz="1840" dirty="0"/>
          </a:p>
        </p:txBody>
      </p:sp>
      <p:sp>
        <p:nvSpPr>
          <p:cNvPr id="15" name="Text 7"/>
          <p:cNvSpPr/>
          <p:nvPr/>
        </p:nvSpPr>
        <p:spPr>
          <a:xfrm>
            <a:off x="11073384" y="4919472"/>
            <a:ext cx="26151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Output Display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11073384" y="5495544"/>
            <a:ext cx="26151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Proposal shown dynamically in the frontend</a:t>
            </a:r>
            <a:endParaRPr lang="en-US" sz="18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958584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234440"/>
            <a:ext cx="7662672" cy="1463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520"/>
              </a:lnSpc>
              <a:buNone/>
            </a:pPr>
            <a:r>
              <a:rPr lang="en-US" sz="921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05</a:t>
            </a:r>
            <a:endParaRPr lang="en-US" sz="9210" dirty="0"/>
          </a:p>
        </p:txBody>
      </p:sp>
      <p:sp>
        <p:nvSpPr>
          <p:cNvPr id="6" name="Text 1"/>
          <p:cNvSpPr/>
          <p:nvPr/>
        </p:nvSpPr>
        <p:spPr>
          <a:xfrm>
            <a:off x="704088" y="2935224"/>
            <a:ext cx="76626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7" name="Text 2"/>
          <p:cNvSpPr/>
          <p:nvPr/>
        </p:nvSpPr>
        <p:spPr>
          <a:xfrm>
            <a:off x="685800" y="3739896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8" name="Text 3"/>
          <p:cNvSpPr/>
          <p:nvPr/>
        </p:nvSpPr>
        <p:spPr>
          <a:xfrm>
            <a:off x="685800" y="4297680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9" name="Text 4"/>
          <p:cNvSpPr/>
          <p:nvPr/>
        </p:nvSpPr>
        <p:spPr>
          <a:xfrm>
            <a:off x="685800" y="4855464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0" name="Text 5"/>
          <p:cNvSpPr/>
          <p:nvPr/>
        </p:nvSpPr>
        <p:spPr>
          <a:xfrm>
            <a:off x="685800" y="5404104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1" name="Text 6"/>
          <p:cNvSpPr/>
          <p:nvPr/>
        </p:nvSpPr>
        <p:spPr>
          <a:xfrm>
            <a:off x="685800" y="5961888"/>
            <a:ext cx="13267944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Technology Stack</a:t>
            </a:r>
            <a:endParaRPr lang="en-US" sz="4600" dirty="0"/>
          </a:p>
        </p:txBody>
      </p:sp>
      <p:sp>
        <p:nvSpPr>
          <p:cNvPr id="12" name="Text 7"/>
          <p:cNvSpPr/>
          <p:nvPr/>
        </p:nvSpPr>
        <p:spPr>
          <a:xfrm>
            <a:off x="9061704" y="1234440"/>
            <a:ext cx="487375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3685032"/>
            <a:ext cx="4242816" cy="82296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4764024"/>
            <a:ext cx="6492240" cy="5303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936" y="3685032"/>
            <a:ext cx="4242816" cy="82296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60" y="4764024"/>
            <a:ext cx="6492240" cy="53035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784" y="3685032"/>
            <a:ext cx="4242816" cy="82296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670048"/>
            <a:ext cx="13267944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Technology Stack</a:t>
            </a:r>
            <a:endParaRPr lang="en-US" sz="4600" dirty="0"/>
          </a:p>
        </p:txBody>
      </p:sp>
      <p:sp>
        <p:nvSpPr>
          <p:cNvPr id="10" name="Text 1"/>
          <p:cNvSpPr/>
          <p:nvPr/>
        </p:nvSpPr>
        <p:spPr>
          <a:xfrm>
            <a:off x="932688" y="3794760"/>
            <a:ext cx="377647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473D7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Node.js &amp; Express.js – backend server</a:t>
            </a:r>
            <a:endParaRPr lang="en-US" sz="1840" dirty="0"/>
          </a:p>
        </p:txBody>
      </p:sp>
      <p:sp>
        <p:nvSpPr>
          <p:cNvPr id="11" name="Text 2"/>
          <p:cNvSpPr/>
          <p:nvPr/>
        </p:nvSpPr>
        <p:spPr>
          <a:xfrm>
            <a:off x="932688" y="4882896"/>
            <a:ext cx="60258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473D71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Dotenv – environment variable management</a:t>
            </a:r>
            <a:endParaRPr lang="en-US" sz="1840" dirty="0"/>
          </a:p>
        </p:txBody>
      </p:sp>
      <p:sp>
        <p:nvSpPr>
          <p:cNvPr id="12" name="Text 3"/>
          <p:cNvSpPr/>
          <p:nvPr/>
        </p:nvSpPr>
        <p:spPr>
          <a:xfrm>
            <a:off x="5431536" y="3794760"/>
            <a:ext cx="37764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Axios – API calls</a:t>
            </a:r>
            <a:endParaRPr lang="en-US" sz="1840" dirty="0"/>
          </a:p>
        </p:txBody>
      </p:sp>
      <p:sp>
        <p:nvSpPr>
          <p:cNvPr id="13" name="Text 4"/>
          <p:cNvSpPr/>
          <p:nvPr/>
        </p:nvSpPr>
        <p:spPr>
          <a:xfrm>
            <a:off x="7690104" y="4882896"/>
            <a:ext cx="60258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Frontend – Responsive HTML/CSS + vanilla JS</a:t>
            </a:r>
            <a:endParaRPr lang="en-US" sz="1840" dirty="0"/>
          </a:p>
        </p:txBody>
      </p:sp>
      <p:sp>
        <p:nvSpPr>
          <p:cNvPr id="14" name="Text 5"/>
          <p:cNvSpPr/>
          <p:nvPr/>
        </p:nvSpPr>
        <p:spPr>
          <a:xfrm>
            <a:off x="9939528" y="3794760"/>
            <a:ext cx="377647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CORS &amp; body-parser – request handling</a:t>
            </a:r>
            <a:endParaRPr lang="en-US" sz="18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99248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841248"/>
            <a:ext cx="7607808" cy="1755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820"/>
              </a:lnSpc>
              <a:buNone/>
            </a:pPr>
            <a:r>
              <a:rPr lang="en-US" sz="1105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06</a:t>
            </a:r>
            <a:endParaRPr lang="en-US" sz="11050" dirty="0"/>
          </a:p>
        </p:txBody>
      </p:sp>
      <p:sp>
        <p:nvSpPr>
          <p:cNvPr id="6" name="Text 1"/>
          <p:cNvSpPr/>
          <p:nvPr/>
        </p:nvSpPr>
        <p:spPr>
          <a:xfrm>
            <a:off x="704088" y="2871216"/>
            <a:ext cx="76078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7" name="Text 2"/>
          <p:cNvSpPr/>
          <p:nvPr/>
        </p:nvSpPr>
        <p:spPr>
          <a:xfrm>
            <a:off x="685800" y="3831336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8" name="Text 3"/>
          <p:cNvSpPr/>
          <p:nvPr/>
        </p:nvSpPr>
        <p:spPr>
          <a:xfrm>
            <a:off x="685800" y="4498848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9" name="Text 4"/>
          <p:cNvSpPr/>
          <p:nvPr/>
        </p:nvSpPr>
        <p:spPr>
          <a:xfrm>
            <a:off x="685800" y="5166360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10" name="Text 5"/>
          <p:cNvSpPr/>
          <p:nvPr/>
        </p:nvSpPr>
        <p:spPr>
          <a:xfrm>
            <a:off x="685800" y="5833872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11" name="Text 6"/>
          <p:cNvSpPr/>
          <p:nvPr/>
        </p:nvSpPr>
        <p:spPr>
          <a:xfrm>
            <a:off x="685800" y="6501384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910"/>
              </a:lnSpc>
              <a:buNone/>
            </a:pPr>
            <a:r>
              <a:rPr lang="en-US" sz="552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Key Features</a:t>
            </a:r>
            <a:endParaRPr lang="en-US" sz="5520" dirty="0"/>
          </a:p>
        </p:txBody>
      </p:sp>
      <p:sp>
        <p:nvSpPr>
          <p:cNvPr id="12" name="Text 7"/>
          <p:cNvSpPr/>
          <p:nvPr/>
        </p:nvSpPr>
        <p:spPr>
          <a:xfrm>
            <a:off x="9153144" y="841248"/>
            <a:ext cx="47914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011680"/>
            <a:ext cx="8293608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910"/>
              </a:lnSpc>
              <a:buNone/>
            </a:pPr>
            <a:r>
              <a:rPr lang="en-US" sz="552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Key Features</a:t>
            </a:r>
            <a:endParaRPr lang="en-US" sz="5520" dirty="0"/>
          </a:p>
        </p:txBody>
      </p:sp>
      <p:sp>
        <p:nvSpPr>
          <p:cNvPr id="5" name="Text 1"/>
          <p:cNvSpPr/>
          <p:nvPr/>
        </p:nvSpPr>
        <p:spPr>
          <a:xfrm>
            <a:off x="685800" y="3209544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✅ AI-powered marketing proposal generation</a:t>
            </a:r>
            <a:endParaRPr lang="en-US" sz="2210" dirty="0"/>
          </a:p>
        </p:txBody>
      </p:sp>
      <p:sp>
        <p:nvSpPr>
          <p:cNvPr id="6" name="Text 2"/>
          <p:cNvSpPr/>
          <p:nvPr/>
        </p:nvSpPr>
        <p:spPr>
          <a:xfrm>
            <a:off x="685800" y="3877056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✅ Simple &amp; responsive UI</a:t>
            </a:r>
            <a:endParaRPr lang="en-US" sz="2210" dirty="0"/>
          </a:p>
        </p:txBody>
      </p:sp>
      <p:sp>
        <p:nvSpPr>
          <p:cNvPr id="7" name="Text 3"/>
          <p:cNvSpPr/>
          <p:nvPr/>
        </p:nvSpPr>
        <p:spPr>
          <a:xfrm>
            <a:off x="685800" y="4544568"/>
            <a:ext cx="8293608" cy="704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✅ Scalable – can add case studies, analytics, client dashboards</a:t>
            </a:r>
            <a:endParaRPr lang="en-US" sz="2210" dirty="0"/>
          </a:p>
        </p:txBody>
      </p:sp>
      <p:sp>
        <p:nvSpPr>
          <p:cNvPr id="8" name="Text 4"/>
          <p:cNvSpPr/>
          <p:nvPr/>
        </p:nvSpPr>
        <p:spPr>
          <a:xfrm>
            <a:off x="685800" y="5559552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✅ Secure API key handling (via .env)</a:t>
            </a:r>
            <a:endParaRPr lang="en-US" sz="22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99248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841248"/>
            <a:ext cx="7607808" cy="1755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820"/>
              </a:lnSpc>
              <a:buNone/>
            </a:pPr>
            <a:r>
              <a:rPr lang="en-US" sz="1105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07</a:t>
            </a:r>
            <a:endParaRPr lang="en-US" sz="11050" dirty="0"/>
          </a:p>
        </p:txBody>
      </p:sp>
      <p:sp>
        <p:nvSpPr>
          <p:cNvPr id="6" name="Text 1"/>
          <p:cNvSpPr/>
          <p:nvPr/>
        </p:nvSpPr>
        <p:spPr>
          <a:xfrm>
            <a:off x="704088" y="2871216"/>
            <a:ext cx="76078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7" name="Text 2"/>
          <p:cNvSpPr/>
          <p:nvPr/>
        </p:nvSpPr>
        <p:spPr>
          <a:xfrm>
            <a:off x="685800" y="3831336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8" name="Text 3"/>
          <p:cNvSpPr/>
          <p:nvPr/>
        </p:nvSpPr>
        <p:spPr>
          <a:xfrm>
            <a:off x="685800" y="4498848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9" name="Text 4"/>
          <p:cNvSpPr/>
          <p:nvPr/>
        </p:nvSpPr>
        <p:spPr>
          <a:xfrm>
            <a:off x="685800" y="5166360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10" name="Text 5"/>
          <p:cNvSpPr/>
          <p:nvPr/>
        </p:nvSpPr>
        <p:spPr>
          <a:xfrm>
            <a:off x="685800" y="5833872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11" name="Text 6"/>
          <p:cNvSpPr/>
          <p:nvPr/>
        </p:nvSpPr>
        <p:spPr>
          <a:xfrm>
            <a:off x="685800" y="6501384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910"/>
              </a:lnSpc>
              <a:buNone/>
            </a:pPr>
            <a:r>
              <a:rPr lang="en-US" sz="552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Demo – User Flow</a:t>
            </a:r>
            <a:endParaRPr lang="en-US" sz="5520" dirty="0"/>
          </a:p>
        </p:txBody>
      </p:sp>
      <p:sp>
        <p:nvSpPr>
          <p:cNvPr id="12" name="Text 7"/>
          <p:cNvSpPr/>
          <p:nvPr/>
        </p:nvSpPr>
        <p:spPr>
          <a:xfrm>
            <a:off x="9153144" y="841248"/>
            <a:ext cx="47914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374136"/>
            <a:ext cx="4005072" cy="104241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700016"/>
            <a:ext cx="4005072" cy="104241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672" y="3374136"/>
            <a:ext cx="4005072" cy="10424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672" y="4700016"/>
            <a:ext cx="4005072" cy="104241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3374136"/>
            <a:ext cx="173736" cy="104241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136" y="4700016"/>
            <a:ext cx="173736" cy="104241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8672" y="3374136"/>
            <a:ext cx="173736" cy="104241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8672" y="4700016"/>
            <a:ext cx="173736" cy="1042416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660136" y="2185416"/>
            <a:ext cx="8293608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910"/>
              </a:lnSpc>
              <a:buNone/>
            </a:pPr>
            <a:r>
              <a:rPr lang="en-US" sz="552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Demo – User Flow</a:t>
            </a:r>
            <a:endParaRPr lang="en-US" sz="5520" dirty="0"/>
          </a:p>
        </p:txBody>
      </p:sp>
      <p:sp>
        <p:nvSpPr>
          <p:cNvPr id="13" name="Text 1"/>
          <p:cNvSpPr/>
          <p:nvPr/>
        </p:nvSpPr>
        <p:spPr>
          <a:xfrm>
            <a:off x="6071616" y="3547872"/>
            <a:ext cx="3291840" cy="704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Open web app → Home page loads</a:t>
            </a:r>
            <a:endParaRPr lang="en-US" sz="2210" dirty="0"/>
          </a:p>
        </p:txBody>
      </p:sp>
      <p:sp>
        <p:nvSpPr>
          <p:cNvPr id="14" name="Text 2"/>
          <p:cNvSpPr/>
          <p:nvPr/>
        </p:nvSpPr>
        <p:spPr>
          <a:xfrm>
            <a:off x="6071616" y="4873752"/>
            <a:ext cx="3291840" cy="704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Click 'Request Proposal Outline'</a:t>
            </a:r>
            <a:endParaRPr lang="en-US" sz="2210" dirty="0"/>
          </a:p>
        </p:txBody>
      </p:sp>
      <p:sp>
        <p:nvSpPr>
          <p:cNvPr id="15" name="Text 3"/>
          <p:cNvSpPr/>
          <p:nvPr/>
        </p:nvSpPr>
        <p:spPr>
          <a:xfrm>
            <a:off x="10360152" y="3547872"/>
            <a:ext cx="32918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Input project details</a:t>
            </a:r>
            <a:endParaRPr lang="en-US" sz="2210" dirty="0"/>
          </a:p>
        </p:txBody>
      </p:sp>
      <p:sp>
        <p:nvSpPr>
          <p:cNvPr id="16" name="Text 4"/>
          <p:cNvSpPr/>
          <p:nvPr/>
        </p:nvSpPr>
        <p:spPr>
          <a:xfrm>
            <a:off x="10360152" y="4873752"/>
            <a:ext cx="3291840" cy="704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Proposal generated and displayed</a:t>
            </a:r>
            <a:endParaRPr lang="en-US" sz="22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99248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841248"/>
            <a:ext cx="7607808" cy="1755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820"/>
              </a:lnSpc>
              <a:buNone/>
            </a:pPr>
            <a:r>
              <a:rPr lang="en-US" sz="1105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08</a:t>
            </a:r>
            <a:endParaRPr lang="en-US" sz="11050" dirty="0"/>
          </a:p>
        </p:txBody>
      </p:sp>
      <p:sp>
        <p:nvSpPr>
          <p:cNvPr id="6" name="Text 1"/>
          <p:cNvSpPr/>
          <p:nvPr/>
        </p:nvSpPr>
        <p:spPr>
          <a:xfrm>
            <a:off x="704088" y="2871216"/>
            <a:ext cx="76078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7" name="Text 2"/>
          <p:cNvSpPr/>
          <p:nvPr/>
        </p:nvSpPr>
        <p:spPr>
          <a:xfrm>
            <a:off x="685800" y="3831336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8" name="Text 3"/>
          <p:cNvSpPr/>
          <p:nvPr/>
        </p:nvSpPr>
        <p:spPr>
          <a:xfrm>
            <a:off x="685800" y="4498848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9" name="Text 4"/>
          <p:cNvSpPr/>
          <p:nvPr/>
        </p:nvSpPr>
        <p:spPr>
          <a:xfrm>
            <a:off x="685800" y="5166360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10" name="Text 5"/>
          <p:cNvSpPr/>
          <p:nvPr/>
        </p:nvSpPr>
        <p:spPr>
          <a:xfrm>
            <a:off x="685800" y="5833872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11" name="Text 6"/>
          <p:cNvSpPr/>
          <p:nvPr/>
        </p:nvSpPr>
        <p:spPr>
          <a:xfrm>
            <a:off x="685800" y="6501384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910"/>
              </a:lnSpc>
              <a:buNone/>
            </a:pPr>
            <a:r>
              <a:rPr lang="en-US" sz="552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Code Walkthrough</a:t>
            </a:r>
            <a:endParaRPr lang="en-US" sz="5520" dirty="0"/>
          </a:p>
        </p:txBody>
      </p:sp>
      <p:sp>
        <p:nvSpPr>
          <p:cNvPr id="12" name="Text 7"/>
          <p:cNvSpPr/>
          <p:nvPr/>
        </p:nvSpPr>
        <p:spPr>
          <a:xfrm>
            <a:off x="9153144" y="841248"/>
            <a:ext cx="47914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2514600"/>
            <a:ext cx="4005072" cy="20848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873752"/>
            <a:ext cx="4005072" cy="173736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672" y="2514600"/>
            <a:ext cx="4005072" cy="208483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672" y="4873752"/>
            <a:ext cx="4005072" cy="173736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1316736"/>
            <a:ext cx="8293608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910"/>
              </a:lnSpc>
              <a:buNone/>
            </a:pPr>
            <a:r>
              <a:rPr lang="en-US" sz="552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Code Walkthrough</a:t>
            </a:r>
            <a:endParaRPr lang="en-US" sz="5520" dirty="0"/>
          </a:p>
        </p:txBody>
      </p:sp>
      <p:sp>
        <p:nvSpPr>
          <p:cNvPr id="9" name="Text 1"/>
          <p:cNvSpPr/>
          <p:nvPr/>
        </p:nvSpPr>
        <p:spPr>
          <a:xfrm>
            <a:off x="5971032" y="2679192"/>
            <a:ext cx="3392424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6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server.js</a:t>
            </a:r>
            <a:endParaRPr lang="en-US" sz="2760" dirty="0"/>
          </a:p>
        </p:txBody>
      </p:sp>
      <p:sp>
        <p:nvSpPr>
          <p:cNvPr id="10" name="Text 2"/>
          <p:cNvSpPr/>
          <p:nvPr/>
        </p:nvSpPr>
        <p:spPr>
          <a:xfrm>
            <a:off x="5971032" y="3374136"/>
            <a:ext cx="3392424" cy="10607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Starts Express server, serves frontend, defines API endpoint</a:t>
            </a:r>
            <a:endParaRPr lang="en-US" sz="2210" dirty="0"/>
          </a:p>
        </p:txBody>
      </p:sp>
      <p:sp>
        <p:nvSpPr>
          <p:cNvPr id="11" name="Text 3"/>
          <p:cNvSpPr/>
          <p:nvPr/>
        </p:nvSpPr>
        <p:spPr>
          <a:xfrm>
            <a:off x="5971032" y="5047488"/>
            <a:ext cx="3392424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6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.env</a:t>
            </a:r>
            <a:endParaRPr lang="en-US" sz="2760" dirty="0"/>
          </a:p>
        </p:txBody>
      </p:sp>
      <p:sp>
        <p:nvSpPr>
          <p:cNvPr id="12" name="Text 4"/>
          <p:cNvSpPr/>
          <p:nvPr/>
        </p:nvSpPr>
        <p:spPr>
          <a:xfrm>
            <a:off x="5971032" y="5733288"/>
            <a:ext cx="3392424" cy="704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Stores environment variables</a:t>
            </a:r>
            <a:endParaRPr lang="en-US" sz="2210" dirty="0"/>
          </a:p>
        </p:txBody>
      </p:sp>
      <p:sp>
        <p:nvSpPr>
          <p:cNvPr id="13" name="Text 5"/>
          <p:cNvSpPr/>
          <p:nvPr/>
        </p:nvSpPr>
        <p:spPr>
          <a:xfrm>
            <a:off x="10259568" y="2679192"/>
            <a:ext cx="3392424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6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package.json</a:t>
            </a:r>
            <a:endParaRPr lang="en-US" sz="2760" dirty="0"/>
          </a:p>
        </p:txBody>
      </p:sp>
      <p:sp>
        <p:nvSpPr>
          <p:cNvPr id="14" name="Text 6"/>
          <p:cNvSpPr/>
          <p:nvPr/>
        </p:nvSpPr>
        <p:spPr>
          <a:xfrm>
            <a:off x="10259568" y="3374136"/>
            <a:ext cx="33924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Lists dependencies</a:t>
            </a:r>
            <a:endParaRPr lang="en-US" sz="2210" dirty="0"/>
          </a:p>
        </p:txBody>
      </p:sp>
      <p:sp>
        <p:nvSpPr>
          <p:cNvPr id="15" name="Text 7"/>
          <p:cNvSpPr/>
          <p:nvPr/>
        </p:nvSpPr>
        <p:spPr>
          <a:xfrm>
            <a:off x="10259568" y="5047488"/>
            <a:ext cx="3392424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6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Frontend</a:t>
            </a:r>
            <a:endParaRPr lang="en-US" sz="2760" dirty="0"/>
          </a:p>
        </p:txBody>
      </p:sp>
      <p:sp>
        <p:nvSpPr>
          <p:cNvPr id="16" name="Text 8"/>
          <p:cNvSpPr/>
          <p:nvPr/>
        </p:nvSpPr>
        <p:spPr>
          <a:xfrm>
            <a:off x="10259568" y="5733288"/>
            <a:ext cx="3392424" cy="7040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index.html + scripts.js manage UI and API calls</a:t>
            </a:r>
            <a:endParaRPr lang="en-US" sz="221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5862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99248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841248"/>
            <a:ext cx="7607808" cy="1755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820"/>
              </a:lnSpc>
              <a:buNone/>
            </a:pPr>
            <a:r>
              <a:rPr lang="en-US" sz="1105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09</a:t>
            </a:r>
            <a:endParaRPr lang="en-US" sz="11050" dirty="0"/>
          </a:p>
        </p:txBody>
      </p:sp>
      <p:sp>
        <p:nvSpPr>
          <p:cNvPr id="6" name="Text 1"/>
          <p:cNvSpPr/>
          <p:nvPr/>
        </p:nvSpPr>
        <p:spPr>
          <a:xfrm>
            <a:off x="704088" y="2871216"/>
            <a:ext cx="76078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7" name="Text 2"/>
          <p:cNvSpPr/>
          <p:nvPr/>
        </p:nvSpPr>
        <p:spPr>
          <a:xfrm>
            <a:off x="685800" y="3831336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8" name="Text 3"/>
          <p:cNvSpPr/>
          <p:nvPr/>
        </p:nvSpPr>
        <p:spPr>
          <a:xfrm>
            <a:off x="685800" y="4498848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9" name="Text 4"/>
          <p:cNvSpPr/>
          <p:nvPr/>
        </p:nvSpPr>
        <p:spPr>
          <a:xfrm>
            <a:off x="685800" y="5166360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10" name="Text 5"/>
          <p:cNvSpPr/>
          <p:nvPr/>
        </p:nvSpPr>
        <p:spPr>
          <a:xfrm>
            <a:off x="685800" y="5833872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11" name="Text 6"/>
          <p:cNvSpPr/>
          <p:nvPr/>
        </p:nvSpPr>
        <p:spPr>
          <a:xfrm>
            <a:off x="685800" y="6501384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910"/>
              </a:lnSpc>
              <a:buNone/>
            </a:pPr>
            <a:r>
              <a:rPr lang="en-US" sz="552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Future Improvements</a:t>
            </a:r>
            <a:endParaRPr lang="en-US" sz="5520" dirty="0"/>
          </a:p>
        </p:txBody>
      </p:sp>
      <p:sp>
        <p:nvSpPr>
          <p:cNvPr id="12" name="Text 7"/>
          <p:cNvSpPr/>
          <p:nvPr/>
        </p:nvSpPr>
        <p:spPr>
          <a:xfrm>
            <a:off x="9153144" y="841248"/>
            <a:ext cx="47914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905256"/>
            <a:ext cx="13267944" cy="10149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940"/>
              </a:lnSpc>
              <a:buNone/>
            </a:pPr>
            <a:r>
              <a:rPr lang="en-US" sz="635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CONTENTS</a:t>
            </a:r>
            <a:endParaRPr lang="en-US" sz="6350" dirty="0"/>
          </a:p>
        </p:txBody>
      </p:sp>
      <p:sp>
        <p:nvSpPr>
          <p:cNvPr id="5" name="Text 1"/>
          <p:cNvSpPr/>
          <p:nvPr/>
        </p:nvSpPr>
        <p:spPr>
          <a:xfrm>
            <a:off x="932688" y="2432304"/>
            <a:ext cx="2651760" cy="1472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1. Leveraging AI to create tailored marketing strategies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932688" y="4626864"/>
            <a:ext cx="26517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5. Technology Stack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4306824" y="2432304"/>
            <a:ext cx="26517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2. Project Overview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32688" y="6089904"/>
            <a:ext cx="26517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9. Future Improvements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4306824" y="4626864"/>
            <a:ext cx="26517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6. Key Features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4306824" y="6089904"/>
            <a:ext cx="26517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10. Conclusion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7690104" y="2432304"/>
            <a:ext cx="26517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3. System Architecture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7690104" y="4626864"/>
            <a:ext cx="26517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7. Demo – User Flow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11064240" y="2432304"/>
            <a:ext cx="26517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4. Workflow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11064240" y="4626864"/>
            <a:ext cx="26517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80"/>
              </a:lnSpc>
              <a:buNone/>
            </a:pPr>
            <a:r>
              <a:rPr lang="en-US" sz="230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8. Code Walkthrough</a:t>
            </a:r>
            <a:endParaRPr lang="en-US" sz="2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856232"/>
            <a:ext cx="8293608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910"/>
              </a:lnSpc>
              <a:buNone/>
            </a:pPr>
            <a:r>
              <a:rPr lang="en-US" sz="552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Future Improvements</a:t>
            </a:r>
            <a:endParaRPr lang="en-US" sz="5520" dirty="0"/>
          </a:p>
        </p:txBody>
      </p:sp>
      <p:sp>
        <p:nvSpPr>
          <p:cNvPr id="5" name="Text 1"/>
          <p:cNvSpPr/>
          <p:nvPr/>
        </p:nvSpPr>
        <p:spPr>
          <a:xfrm>
            <a:off x="685800" y="3054096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📊 Add case studies section with examples</a:t>
            </a:r>
            <a:endParaRPr lang="en-US" sz="2210" dirty="0"/>
          </a:p>
        </p:txBody>
      </p:sp>
      <p:sp>
        <p:nvSpPr>
          <p:cNvPr id="6" name="Text 2"/>
          <p:cNvSpPr/>
          <p:nvPr/>
        </p:nvSpPr>
        <p:spPr>
          <a:xfrm>
            <a:off x="685800" y="3721608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🎯 Include analytics dashboard</a:t>
            </a:r>
            <a:endParaRPr lang="en-US" sz="2210" dirty="0"/>
          </a:p>
        </p:txBody>
      </p:sp>
      <p:sp>
        <p:nvSpPr>
          <p:cNvPr id="7" name="Text 3"/>
          <p:cNvSpPr/>
          <p:nvPr/>
        </p:nvSpPr>
        <p:spPr>
          <a:xfrm>
            <a:off x="685800" y="4379976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🌍 Deploy to Netlify / Vercel</a:t>
            </a:r>
            <a:endParaRPr lang="en-US" sz="2210" dirty="0"/>
          </a:p>
        </p:txBody>
      </p:sp>
      <p:sp>
        <p:nvSpPr>
          <p:cNvPr id="8" name="Text 4"/>
          <p:cNvSpPr/>
          <p:nvPr/>
        </p:nvSpPr>
        <p:spPr>
          <a:xfrm>
            <a:off x="685800" y="5047488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🔐 Add authentication for clients</a:t>
            </a:r>
            <a:endParaRPr lang="en-US" sz="2210" dirty="0"/>
          </a:p>
        </p:txBody>
      </p:sp>
      <p:sp>
        <p:nvSpPr>
          <p:cNvPr id="9" name="Text 5"/>
          <p:cNvSpPr/>
          <p:nvPr/>
        </p:nvSpPr>
        <p:spPr>
          <a:xfrm>
            <a:off x="685800" y="5715000"/>
            <a:ext cx="82936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21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🏆 Gamify proposal success rates with AI scoring</a:t>
            </a:r>
            <a:endParaRPr lang="en-US" sz="221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858000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325880"/>
            <a:ext cx="7607808" cy="1755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3820"/>
              </a:lnSpc>
              <a:buNone/>
            </a:pPr>
            <a:r>
              <a:rPr lang="en-US" sz="1105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10</a:t>
            </a:r>
            <a:endParaRPr lang="en-US" sz="11050" dirty="0"/>
          </a:p>
        </p:txBody>
      </p:sp>
      <p:sp>
        <p:nvSpPr>
          <p:cNvPr id="6" name="Text 1"/>
          <p:cNvSpPr/>
          <p:nvPr/>
        </p:nvSpPr>
        <p:spPr>
          <a:xfrm>
            <a:off x="704088" y="3364992"/>
            <a:ext cx="76078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7" name="Text 2"/>
          <p:cNvSpPr/>
          <p:nvPr/>
        </p:nvSpPr>
        <p:spPr>
          <a:xfrm>
            <a:off x="685800" y="4325112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8" name="Text 3"/>
          <p:cNvSpPr/>
          <p:nvPr/>
        </p:nvSpPr>
        <p:spPr>
          <a:xfrm>
            <a:off x="685800" y="4992624"/>
            <a:ext cx="132679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  <p:sp>
        <p:nvSpPr>
          <p:cNvPr id="9" name="Text 4"/>
          <p:cNvSpPr/>
          <p:nvPr/>
        </p:nvSpPr>
        <p:spPr>
          <a:xfrm>
            <a:off x="685800" y="5660136"/>
            <a:ext cx="13267944" cy="8778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910"/>
              </a:lnSpc>
              <a:buNone/>
            </a:pPr>
            <a:r>
              <a:rPr lang="en-US" sz="552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Conclusion</a:t>
            </a:r>
            <a:endParaRPr lang="en-US" sz="5520" dirty="0"/>
          </a:p>
        </p:txBody>
      </p:sp>
      <p:sp>
        <p:nvSpPr>
          <p:cNvPr id="10" name="Text 5"/>
          <p:cNvSpPr/>
          <p:nvPr/>
        </p:nvSpPr>
        <p:spPr>
          <a:xfrm>
            <a:off x="9153144" y="1325880"/>
            <a:ext cx="479145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endParaRPr lang="en-US" sz="221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221224"/>
            <a:ext cx="4270248" cy="14081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648" y="5221224"/>
            <a:ext cx="4270248" cy="14081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5221224"/>
            <a:ext cx="4270248" cy="14081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3666744"/>
            <a:ext cx="13267944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Conclusion</a:t>
            </a:r>
            <a:endParaRPr lang="en-US" sz="4600" dirty="0"/>
          </a:p>
        </p:txBody>
      </p:sp>
      <p:sp>
        <p:nvSpPr>
          <p:cNvPr id="8" name="Text 1"/>
          <p:cNvSpPr/>
          <p:nvPr/>
        </p:nvSpPr>
        <p:spPr>
          <a:xfrm>
            <a:off x="685800" y="4663440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This project demonstrates how AI can assist in marketing strategy development.</a:t>
            </a:r>
            <a:endParaRPr lang="en-US" sz="1840" dirty="0"/>
          </a:p>
        </p:txBody>
      </p:sp>
      <p:sp>
        <p:nvSpPr>
          <p:cNvPr id="9" name="Text 2"/>
          <p:cNvSpPr/>
          <p:nvPr/>
        </p:nvSpPr>
        <p:spPr>
          <a:xfrm>
            <a:off x="950976" y="5486400"/>
            <a:ext cx="37398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Live portfolio project to impress clients and employers</a:t>
            </a:r>
            <a:endParaRPr lang="en-US" sz="1840" dirty="0"/>
          </a:p>
        </p:txBody>
      </p:sp>
      <p:sp>
        <p:nvSpPr>
          <p:cNvPr id="10" name="Text 3"/>
          <p:cNvSpPr/>
          <p:nvPr/>
        </p:nvSpPr>
        <p:spPr>
          <a:xfrm>
            <a:off x="5449824" y="5486400"/>
            <a:ext cx="37398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Scalable for future features like multi-language, PDF export, dashboards</a:t>
            </a:r>
            <a:endParaRPr lang="en-US" sz="1840" dirty="0"/>
          </a:p>
        </p:txBody>
      </p:sp>
      <p:sp>
        <p:nvSpPr>
          <p:cNvPr id="11" name="Text 4"/>
          <p:cNvSpPr/>
          <p:nvPr/>
        </p:nvSpPr>
        <p:spPr>
          <a:xfrm>
            <a:off x="9948672" y="5486400"/>
            <a:ext cx="37398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AI-powered, user-friendly, and professional</a:t>
            </a:r>
            <a:endParaRPr lang="en-US" sz="18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483864"/>
            <a:ext cx="13267944" cy="10149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940"/>
              </a:lnSpc>
              <a:buNone/>
            </a:pPr>
            <a:r>
              <a:rPr lang="en-US" sz="635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Thank You</a:t>
            </a:r>
            <a:endParaRPr lang="en-US" sz="6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324344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868680"/>
            <a:ext cx="7662672" cy="1463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520"/>
              </a:lnSpc>
              <a:buNone/>
            </a:pPr>
            <a:r>
              <a:rPr lang="en-US" sz="921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01</a:t>
            </a:r>
            <a:endParaRPr lang="en-US" sz="9210" dirty="0"/>
          </a:p>
        </p:txBody>
      </p:sp>
      <p:sp>
        <p:nvSpPr>
          <p:cNvPr id="6" name="Text 1"/>
          <p:cNvSpPr/>
          <p:nvPr/>
        </p:nvSpPr>
        <p:spPr>
          <a:xfrm>
            <a:off x="704088" y="2569464"/>
            <a:ext cx="76626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7" name="Text 2"/>
          <p:cNvSpPr/>
          <p:nvPr/>
        </p:nvSpPr>
        <p:spPr>
          <a:xfrm>
            <a:off x="685800" y="3374136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8" name="Text 3"/>
          <p:cNvSpPr/>
          <p:nvPr/>
        </p:nvSpPr>
        <p:spPr>
          <a:xfrm>
            <a:off x="685800" y="3931920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9" name="Text 4"/>
          <p:cNvSpPr/>
          <p:nvPr/>
        </p:nvSpPr>
        <p:spPr>
          <a:xfrm>
            <a:off x="685800" y="4489704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0" name="Text 5"/>
          <p:cNvSpPr/>
          <p:nvPr/>
        </p:nvSpPr>
        <p:spPr>
          <a:xfrm>
            <a:off x="685800" y="5038344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1" name="Text 6"/>
          <p:cNvSpPr/>
          <p:nvPr/>
        </p:nvSpPr>
        <p:spPr>
          <a:xfrm>
            <a:off x="685800" y="5596128"/>
            <a:ext cx="13267944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Leveraging AI to create tailored marketing strategies</a:t>
            </a:r>
            <a:endParaRPr lang="en-US" sz="4600" dirty="0"/>
          </a:p>
        </p:txBody>
      </p:sp>
      <p:sp>
        <p:nvSpPr>
          <p:cNvPr id="12" name="Text 7"/>
          <p:cNvSpPr/>
          <p:nvPr/>
        </p:nvSpPr>
        <p:spPr>
          <a:xfrm>
            <a:off x="9061704" y="868680"/>
            <a:ext cx="487375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142232"/>
            <a:ext cx="13267944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Leveraging AI to create tailored marketing strategies</a:t>
            </a:r>
            <a:endParaRPr lang="en-US" sz="4600" dirty="0"/>
          </a:p>
        </p:txBody>
      </p:sp>
      <p:sp>
        <p:nvSpPr>
          <p:cNvPr id="5" name="Text 1"/>
          <p:cNvSpPr/>
          <p:nvPr/>
        </p:nvSpPr>
        <p:spPr>
          <a:xfrm>
            <a:off x="685800" y="5861304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Your Name</a:t>
            </a:r>
            <a:endParaRPr lang="en-US" sz="18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223760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978408"/>
            <a:ext cx="7662672" cy="1463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520"/>
              </a:lnSpc>
              <a:buNone/>
            </a:pPr>
            <a:r>
              <a:rPr lang="en-US" sz="921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02</a:t>
            </a:r>
            <a:endParaRPr lang="en-US" sz="9210" dirty="0"/>
          </a:p>
        </p:txBody>
      </p:sp>
      <p:sp>
        <p:nvSpPr>
          <p:cNvPr id="6" name="Text 1"/>
          <p:cNvSpPr/>
          <p:nvPr/>
        </p:nvSpPr>
        <p:spPr>
          <a:xfrm>
            <a:off x="704088" y="2670048"/>
            <a:ext cx="76626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7" name="Text 2"/>
          <p:cNvSpPr/>
          <p:nvPr/>
        </p:nvSpPr>
        <p:spPr>
          <a:xfrm>
            <a:off x="704088" y="3200400"/>
            <a:ext cx="76626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8" name="Text 3"/>
          <p:cNvSpPr/>
          <p:nvPr/>
        </p:nvSpPr>
        <p:spPr>
          <a:xfrm>
            <a:off x="685800" y="4005072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9" name="Text 4"/>
          <p:cNvSpPr/>
          <p:nvPr/>
        </p:nvSpPr>
        <p:spPr>
          <a:xfrm>
            <a:off x="685800" y="4562856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0" name="Text 5"/>
          <p:cNvSpPr/>
          <p:nvPr/>
        </p:nvSpPr>
        <p:spPr>
          <a:xfrm>
            <a:off x="685800" y="5111496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1" name="Text 6"/>
          <p:cNvSpPr/>
          <p:nvPr/>
        </p:nvSpPr>
        <p:spPr>
          <a:xfrm>
            <a:off x="685800" y="5669280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2" name="Text 7"/>
          <p:cNvSpPr/>
          <p:nvPr/>
        </p:nvSpPr>
        <p:spPr>
          <a:xfrm>
            <a:off x="685800" y="6227064"/>
            <a:ext cx="13267944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Project Overview</a:t>
            </a:r>
            <a:endParaRPr lang="en-US" sz="4600" dirty="0"/>
          </a:p>
        </p:txBody>
      </p:sp>
      <p:sp>
        <p:nvSpPr>
          <p:cNvPr id="13" name="Text 8"/>
          <p:cNvSpPr/>
          <p:nvPr/>
        </p:nvSpPr>
        <p:spPr>
          <a:xfrm>
            <a:off x="9061704" y="978408"/>
            <a:ext cx="487375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29384"/>
            <a:ext cx="8293608" cy="5577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633472"/>
            <a:ext cx="8293608" cy="5577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37560"/>
            <a:ext cx="8293608" cy="5577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425696"/>
            <a:ext cx="8293608" cy="9326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504688"/>
            <a:ext cx="8293608" cy="93268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6583680"/>
            <a:ext cx="8293608" cy="93268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557784"/>
            <a:ext cx="8293608" cy="4754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740"/>
              </a:lnSpc>
              <a:buNone/>
            </a:pPr>
            <a:r>
              <a:rPr lang="en-US" sz="299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Project Overview</a:t>
            </a:r>
            <a:endParaRPr lang="en-US" sz="2990" dirty="0"/>
          </a:p>
        </p:txBody>
      </p:sp>
      <p:sp>
        <p:nvSpPr>
          <p:cNvPr id="11" name="Text 1"/>
          <p:cNvSpPr/>
          <p:nvPr/>
        </p:nvSpPr>
        <p:spPr>
          <a:xfrm>
            <a:off x="685800" y="1207008"/>
            <a:ext cx="829360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1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Objective: Build a portfolio web app that demonstrates how AI can generate marketing proposals.</a:t>
            </a:r>
            <a:endParaRPr lang="en-US" sz="1190" dirty="0"/>
          </a:p>
        </p:txBody>
      </p:sp>
      <p:sp>
        <p:nvSpPr>
          <p:cNvPr id="12" name="Text 2"/>
          <p:cNvSpPr/>
          <p:nvPr/>
        </p:nvSpPr>
        <p:spPr>
          <a:xfrm>
            <a:off x="685800" y="1563624"/>
            <a:ext cx="829360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1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Core Features:</a:t>
            </a:r>
            <a:endParaRPr lang="en-US" sz="1190" dirty="0"/>
          </a:p>
        </p:txBody>
      </p:sp>
      <p:sp>
        <p:nvSpPr>
          <p:cNvPr id="13" name="Text 3"/>
          <p:cNvSpPr/>
          <p:nvPr/>
        </p:nvSpPr>
        <p:spPr>
          <a:xfrm>
            <a:off x="868680" y="2112264"/>
            <a:ext cx="792784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1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AI-generated proposals</a:t>
            </a:r>
            <a:endParaRPr lang="en-US" sz="1190" dirty="0"/>
          </a:p>
        </p:txBody>
      </p:sp>
      <p:sp>
        <p:nvSpPr>
          <p:cNvPr id="14" name="Text 4"/>
          <p:cNvSpPr/>
          <p:nvPr/>
        </p:nvSpPr>
        <p:spPr>
          <a:xfrm>
            <a:off x="868680" y="2816352"/>
            <a:ext cx="792784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1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Clean user interface</a:t>
            </a:r>
            <a:endParaRPr lang="en-US" sz="1190" dirty="0"/>
          </a:p>
        </p:txBody>
      </p:sp>
      <p:sp>
        <p:nvSpPr>
          <p:cNvPr id="15" name="Text 5"/>
          <p:cNvSpPr/>
          <p:nvPr/>
        </p:nvSpPr>
        <p:spPr>
          <a:xfrm>
            <a:off x="868680" y="3520440"/>
            <a:ext cx="792784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1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Expandable for case studies and client presentations</a:t>
            </a:r>
            <a:endParaRPr lang="en-US" sz="1190" dirty="0"/>
          </a:p>
        </p:txBody>
      </p:sp>
      <p:sp>
        <p:nvSpPr>
          <p:cNvPr id="16" name="Text 6"/>
          <p:cNvSpPr/>
          <p:nvPr/>
        </p:nvSpPr>
        <p:spPr>
          <a:xfrm>
            <a:off x="685800" y="4059936"/>
            <a:ext cx="829360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1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Stack Used:</a:t>
            </a:r>
            <a:endParaRPr lang="en-US" sz="1190" dirty="0"/>
          </a:p>
        </p:txBody>
      </p:sp>
      <p:sp>
        <p:nvSpPr>
          <p:cNvPr id="17" name="Text 7"/>
          <p:cNvSpPr/>
          <p:nvPr/>
        </p:nvSpPr>
        <p:spPr>
          <a:xfrm>
            <a:off x="868680" y="4608576"/>
            <a:ext cx="792784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70"/>
              </a:lnSpc>
              <a:buNone/>
            </a:pPr>
            <a:r>
              <a:rPr lang="en-US" sz="14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Frontend</a:t>
            </a:r>
            <a:endParaRPr lang="en-US" sz="1490" dirty="0"/>
          </a:p>
        </p:txBody>
      </p:sp>
      <p:sp>
        <p:nvSpPr>
          <p:cNvPr id="18" name="Text 8"/>
          <p:cNvSpPr/>
          <p:nvPr/>
        </p:nvSpPr>
        <p:spPr>
          <a:xfrm>
            <a:off x="868680" y="4983480"/>
            <a:ext cx="792784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1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HTML, CSS, JavaScript</a:t>
            </a:r>
            <a:endParaRPr lang="en-US" sz="1190" dirty="0"/>
          </a:p>
        </p:txBody>
      </p:sp>
      <p:sp>
        <p:nvSpPr>
          <p:cNvPr id="19" name="Text 9"/>
          <p:cNvSpPr/>
          <p:nvPr/>
        </p:nvSpPr>
        <p:spPr>
          <a:xfrm>
            <a:off x="868680" y="5687568"/>
            <a:ext cx="792784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70"/>
              </a:lnSpc>
              <a:buNone/>
            </a:pPr>
            <a:r>
              <a:rPr lang="en-US" sz="14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Backend</a:t>
            </a:r>
            <a:endParaRPr lang="en-US" sz="1490" dirty="0"/>
          </a:p>
        </p:txBody>
      </p:sp>
      <p:sp>
        <p:nvSpPr>
          <p:cNvPr id="20" name="Text 10"/>
          <p:cNvSpPr/>
          <p:nvPr/>
        </p:nvSpPr>
        <p:spPr>
          <a:xfrm>
            <a:off x="868680" y="6062472"/>
            <a:ext cx="792784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1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Node.js, Express.js</a:t>
            </a:r>
            <a:endParaRPr lang="en-US" sz="1190" dirty="0"/>
          </a:p>
        </p:txBody>
      </p:sp>
      <p:sp>
        <p:nvSpPr>
          <p:cNvPr id="21" name="Text 11"/>
          <p:cNvSpPr/>
          <p:nvPr/>
        </p:nvSpPr>
        <p:spPr>
          <a:xfrm>
            <a:off x="868680" y="6766560"/>
            <a:ext cx="7927848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870"/>
              </a:lnSpc>
              <a:buNone/>
            </a:pPr>
            <a:r>
              <a:rPr lang="en-US" sz="14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AI Integration</a:t>
            </a:r>
            <a:endParaRPr lang="en-US" sz="1490" dirty="0"/>
          </a:p>
        </p:txBody>
      </p:sp>
      <p:sp>
        <p:nvSpPr>
          <p:cNvPr id="22" name="Text 12"/>
          <p:cNvSpPr/>
          <p:nvPr/>
        </p:nvSpPr>
        <p:spPr>
          <a:xfrm>
            <a:off x="868680" y="7141464"/>
            <a:ext cx="7927848" cy="1920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90"/>
              </a:lnSpc>
              <a:buNone/>
            </a:pPr>
            <a:r>
              <a:rPr lang="en-US" sz="119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OpenAI API</a:t>
            </a:r>
            <a:endParaRPr lang="en-US" sz="119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958584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234440"/>
            <a:ext cx="7662672" cy="1463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520"/>
              </a:lnSpc>
              <a:buNone/>
            </a:pPr>
            <a:r>
              <a:rPr lang="en-US" sz="921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03</a:t>
            </a:r>
            <a:endParaRPr lang="en-US" sz="9210" dirty="0"/>
          </a:p>
        </p:txBody>
      </p:sp>
      <p:sp>
        <p:nvSpPr>
          <p:cNvPr id="6" name="Text 1"/>
          <p:cNvSpPr/>
          <p:nvPr/>
        </p:nvSpPr>
        <p:spPr>
          <a:xfrm>
            <a:off x="704088" y="2935224"/>
            <a:ext cx="76626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7" name="Text 2"/>
          <p:cNvSpPr/>
          <p:nvPr/>
        </p:nvSpPr>
        <p:spPr>
          <a:xfrm>
            <a:off x="685800" y="3739896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8" name="Text 3"/>
          <p:cNvSpPr/>
          <p:nvPr/>
        </p:nvSpPr>
        <p:spPr>
          <a:xfrm>
            <a:off x="685800" y="4297680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9" name="Text 4"/>
          <p:cNvSpPr/>
          <p:nvPr/>
        </p:nvSpPr>
        <p:spPr>
          <a:xfrm>
            <a:off x="685800" y="4855464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0" name="Text 5"/>
          <p:cNvSpPr/>
          <p:nvPr/>
        </p:nvSpPr>
        <p:spPr>
          <a:xfrm>
            <a:off x="685800" y="5404104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1" name="Text 6"/>
          <p:cNvSpPr/>
          <p:nvPr/>
        </p:nvSpPr>
        <p:spPr>
          <a:xfrm>
            <a:off x="685800" y="5961888"/>
            <a:ext cx="13267944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System Architecture</a:t>
            </a:r>
            <a:endParaRPr lang="en-US" sz="4600" dirty="0"/>
          </a:p>
        </p:txBody>
      </p:sp>
      <p:sp>
        <p:nvSpPr>
          <p:cNvPr id="12" name="Text 7"/>
          <p:cNvSpPr/>
          <p:nvPr/>
        </p:nvSpPr>
        <p:spPr>
          <a:xfrm>
            <a:off x="9061704" y="1234440"/>
            <a:ext cx="487375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368296"/>
            <a:ext cx="8293608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System Architecture</a:t>
            </a:r>
            <a:endParaRPr lang="en-US" sz="4600" dirty="0"/>
          </a:p>
        </p:txBody>
      </p:sp>
      <p:sp>
        <p:nvSpPr>
          <p:cNvPr id="5" name="Text 1"/>
          <p:cNvSpPr/>
          <p:nvPr/>
        </p:nvSpPr>
        <p:spPr>
          <a:xfrm>
            <a:off x="685800" y="3355848"/>
            <a:ext cx="82936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Frontend (Public folder): index.html, styles.css, scripts.js</a:t>
            </a:r>
            <a:endParaRPr lang="en-US" sz="1840" dirty="0"/>
          </a:p>
        </p:txBody>
      </p:sp>
      <p:sp>
        <p:nvSpPr>
          <p:cNvPr id="6" name="Text 2"/>
          <p:cNvSpPr/>
          <p:nvPr/>
        </p:nvSpPr>
        <p:spPr>
          <a:xfrm>
            <a:off x="685800" y="3913632"/>
            <a:ext cx="82936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Backend (server.js): Express server serving frontend and handling API routes</a:t>
            </a:r>
            <a:endParaRPr lang="en-US" sz="1840" dirty="0"/>
          </a:p>
        </p:txBody>
      </p:sp>
      <p:sp>
        <p:nvSpPr>
          <p:cNvPr id="7" name="Text 3"/>
          <p:cNvSpPr/>
          <p:nvPr/>
        </p:nvSpPr>
        <p:spPr>
          <a:xfrm>
            <a:off x="685800" y="4764024"/>
            <a:ext cx="82936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API Route (generateProposal.js): Calls AI model and returns proposal</a:t>
            </a:r>
            <a:endParaRPr lang="en-US" sz="1840" dirty="0"/>
          </a:p>
        </p:txBody>
      </p:sp>
      <p:sp>
        <p:nvSpPr>
          <p:cNvPr id="8" name="Text 4"/>
          <p:cNvSpPr/>
          <p:nvPr/>
        </p:nvSpPr>
        <p:spPr>
          <a:xfrm>
            <a:off x="685800" y="5321808"/>
            <a:ext cx="829360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40" dirty="0">
                <a:solidFill>
                  <a:srgbClr val="D8D4E8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Environment (.env): Securely stores PORT and API keys</a:t>
            </a:r>
            <a:endParaRPr lang="en-US" sz="18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958584"/>
            <a:ext cx="13267944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234440"/>
            <a:ext cx="7662672" cy="1463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1520"/>
              </a:lnSpc>
              <a:buNone/>
            </a:pPr>
            <a:r>
              <a:rPr lang="en-US" sz="921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04</a:t>
            </a:r>
            <a:endParaRPr lang="en-US" sz="9210" dirty="0"/>
          </a:p>
        </p:txBody>
      </p:sp>
      <p:sp>
        <p:nvSpPr>
          <p:cNvPr id="6" name="Text 1"/>
          <p:cNvSpPr/>
          <p:nvPr/>
        </p:nvSpPr>
        <p:spPr>
          <a:xfrm>
            <a:off x="704088" y="2935224"/>
            <a:ext cx="766267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7" name="Text 2"/>
          <p:cNvSpPr/>
          <p:nvPr/>
        </p:nvSpPr>
        <p:spPr>
          <a:xfrm>
            <a:off x="685800" y="3739896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8" name="Text 3"/>
          <p:cNvSpPr/>
          <p:nvPr/>
        </p:nvSpPr>
        <p:spPr>
          <a:xfrm>
            <a:off x="685800" y="4297680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9" name="Text 4"/>
          <p:cNvSpPr/>
          <p:nvPr/>
        </p:nvSpPr>
        <p:spPr>
          <a:xfrm>
            <a:off x="685800" y="4855464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0" name="Text 5"/>
          <p:cNvSpPr/>
          <p:nvPr/>
        </p:nvSpPr>
        <p:spPr>
          <a:xfrm>
            <a:off x="685800" y="5404104"/>
            <a:ext cx="1326794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  <p:sp>
        <p:nvSpPr>
          <p:cNvPr id="11" name="Text 6"/>
          <p:cNvSpPr/>
          <p:nvPr/>
        </p:nvSpPr>
        <p:spPr>
          <a:xfrm>
            <a:off x="685800" y="5961888"/>
            <a:ext cx="13267944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760"/>
              </a:lnSpc>
              <a:buNone/>
            </a:pPr>
            <a:r>
              <a:rPr lang="en-US" sz="4600" dirty="0">
                <a:solidFill>
                  <a:srgbClr val="7A6DDF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Workflow</a:t>
            </a:r>
            <a:endParaRPr lang="en-US" sz="4600" dirty="0"/>
          </a:p>
        </p:txBody>
      </p:sp>
      <p:sp>
        <p:nvSpPr>
          <p:cNvPr id="12" name="Text 7"/>
          <p:cNvSpPr/>
          <p:nvPr/>
        </p:nvSpPr>
        <p:spPr>
          <a:xfrm>
            <a:off x="9061704" y="1234440"/>
            <a:ext cx="487375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endParaRPr lang="en-US" sz="18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2025-08-27T15:39:36Z</dcterms:created>
  <dcterms:modified xsi:type="dcterms:W3CDTF">2025-08-27T15:39:36Z</dcterms:modified>
</cp:coreProperties>
</file>